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7" r:id="rId1"/>
    <p:sldMasterId id="2147483798" r:id="rId2"/>
    <p:sldMasterId id="2147483799" r:id="rId3"/>
  </p:sldMasterIdLst>
  <p:notesMasterIdLst>
    <p:notesMasterId r:id="rId11"/>
  </p:notesMasterIdLst>
  <p:sldIdLst>
    <p:sldId id="361" r:id="rId4"/>
    <p:sldId id="257" r:id="rId5"/>
    <p:sldId id="262" r:id="rId6"/>
    <p:sldId id="283" r:id="rId7"/>
    <p:sldId id="302" r:id="rId8"/>
    <p:sldId id="305" r:id="rId9"/>
    <p:sldId id="306" r:id="rId10"/>
  </p:sldIdLst>
  <p:sldSz cx="9144000" cy="5143500" type="screen16x9"/>
  <p:notesSz cx="6858000" cy="9144000"/>
  <p:embeddedFontLst>
    <p:embeddedFont>
      <p:font typeface="Anton" pitchFamily="2" charset="0"/>
      <p:regular r:id="rId12"/>
    </p:embeddedFont>
    <p:embeddedFont>
      <p:font typeface="DM Sans" pitchFamily="2" charset="0"/>
      <p:regular r:id="rId13"/>
      <p:bold r:id="rId14"/>
      <p:italic r:id="rId15"/>
      <p:boldItalic r:id="rId16"/>
    </p:embeddedFont>
    <p:embeddedFont>
      <p:font typeface="Helvetica Neue Light"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notesMaster" Target="notesMasters/notesMaster1.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font" Target="fonts/font8.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3.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2128dbe8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12128dbe83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20b44b0dae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20b44b0dae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20b44b0dae_0_1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5ad1fdc11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g15ad1fdc114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0b44b0dae_0_1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7" name="Google Shape;887;g120b44b0dae_0_1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20b44b0dae_0_1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3" name="Google Shape;903;g120b44b0dae_0_1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20b44b0dae_0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g120b44b0dae_0_1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16"/>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0" name="Google Shape;60;p16"/>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1" name="Google Shape;61;p16"/>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2" name="Google Shape;62;p16"/>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16"/>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66;p16"/>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7" name="Google Shape;67;p16"/>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8" name="Google Shape;68;p16"/>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9" name="Google Shape;69;p16"/>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16"/>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16"/>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4" name="Google Shape;74;p16"/>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5" name="Google Shape;75;p16"/>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6" name="Google Shape;76;p16"/>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22"/>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6000">
                <a:solidFill>
                  <a:srgbClr val="E8E7E3"/>
                </a:solidFill>
              </a:rPr>
              <a:t>☕ </a:t>
            </a:r>
            <a:endParaRPr sz="6000">
              <a:solidFill>
                <a:srgbClr val="E8E7E3"/>
              </a:solidFill>
            </a:endParaRPr>
          </a:p>
          <a:p>
            <a:pPr marL="0" lvl="0" indent="0" algn="ctr" rtl="0">
              <a:spcBef>
                <a:spcPts val="0"/>
              </a:spcBef>
              <a:spcAft>
                <a:spcPts val="0"/>
              </a:spcAft>
              <a:buNone/>
            </a:pPr>
            <a:r>
              <a:rPr lang="es"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4" name="Google Shape;104;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5" name="Google Shape;10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8" name="Google Shape;108;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2" name="Google Shape;112;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3" name="Google Shape;113;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14"/>
        <p:cNvGrpSpPr/>
        <p:nvPr/>
      </p:nvGrpSpPr>
      <p:grpSpPr>
        <a:xfrm>
          <a:off x="0" y="0"/>
          <a:ext cx="0" cy="0"/>
          <a:chOff x="0" y="0"/>
          <a:chExt cx="0" cy="0"/>
        </a:xfrm>
      </p:grpSpPr>
      <p:sp>
        <p:nvSpPr>
          <p:cNvPr id="115" name="Google Shape;115;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6" name="Google Shape;116;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7" name="Google Shape;11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0" name="Google Shape;12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1" name="Google Shape;12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4" name="Google Shape;124;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5" name="Google Shape;12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126"/>
        <p:cNvGrpSpPr/>
        <p:nvPr/>
      </p:nvGrpSpPr>
      <p:grpSpPr>
        <a:xfrm>
          <a:off x="0" y="0"/>
          <a:ext cx="0" cy="0"/>
          <a:chOff x="0" y="0"/>
          <a:chExt cx="0" cy="0"/>
        </a:xfrm>
      </p:grpSpPr>
      <p:sp>
        <p:nvSpPr>
          <p:cNvPr id="127" name="Google Shape;127;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8" name="Google Shape;128;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9" name="Google Shape;12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6" name="Google Shape;136;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7" name="Google Shape;137;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138"/>
        <p:cNvGrpSpPr/>
        <p:nvPr/>
      </p:nvGrpSpPr>
      <p:grpSpPr>
        <a:xfrm>
          <a:off x="0" y="0"/>
          <a:ext cx="0" cy="0"/>
          <a:chOff x="0" y="0"/>
          <a:chExt cx="0" cy="0"/>
        </a:xfrm>
      </p:grpSpPr>
      <p:sp>
        <p:nvSpPr>
          <p:cNvPr id="139" name="Google Shape;139;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0" name="Google Shape;140;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41" name="Google Shape;141;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142"/>
        <p:cNvGrpSpPr/>
        <p:nvPr/>
      </p:nvGrpSpPr>
      <p:grpSpPr>
        <a:xfrm>
          <a:off x="0" y="0"/>
          <a:ext cx="0" cy="0"/>
          <a:chOff x="0" y="0"/>
          <a:chExt cx="0" cy="0"/>
        </a:xfrm>
      </p:grpSpPr>
      <p:sp>
        <p:nvSpPr>
          <p:cNvPr id="143" name="Google Shape;143;p3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4" name="Google Shape;144;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5" name="Google Shape;14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46"/>
        <p:cNvGrpSpPr/>
        <p:nvPr/>
      </p:nvGrpSpPr>
      <p:grpSpPr>
        <a:xfrm>
          <a:off x="0" y="0"/>
          <a:ext cx="0" cy="0"/>
          <a:chOff x="0" y="0"/>
          <a:chExt cx="0" cy="0"/>
        </a:xfrm>
      </p:grpSpPr>
      <p:sp>
        <p:nvSpPr>
          <p:cNvPr id="147" name="Google Shape;14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8" name="Google Shape;14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150"/>
        <p:cNvGrpSpPr/>
        <p:nvPr/>
      </p:nvGrpSpPr>
      <p:grpSpPr>
        <a:xfrm>
          <a:off x="0" y="0"/>
          <a:ext cx="0" cy="0"/>
          <a:chOff x="0" y="0"/>
          <a:chExt cx="0" cy="0"/>
        </a:xfrm>
      </p:grpSpPr>
      <p:sp>
        <p:nvSpPr>
          <p:cNvPr id="151" name="Google Shape;151;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2" name="Google Shape;152;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3" name="Google Shape;153;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154"/>
        <p:cNvGrpSpPr/>
        <p:nvPr/>
      </p:nvGrpSpPr>
      <p:grpSpPr>
        <a:xfrm>
          <a:off x="0" y="0"/>
          <a:ext cx="0" cy="0"/>
          <a:chOff x="0" y="0"/>
          <a:chExt cx="0" cy="0"/>
        </a:xfrm>
      </p:grpSpPr>
      <p:sp>
        <p:nvSpPr>
          <p:cNvPr id="155" name="Google Shape;155;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6" name="Google Shape;156;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7" name="Google Shape;15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158"/>
        <p:cNvGrpSpPr/>
        <p:nvPr/>
      </p:nvGrpSpPr>
      <p:grpSpPr>
        <a:xfrm>
          <a:off x="0" y="0"/>
          <a:ext cx="0" cy="0"/>
          <a:chOff x="0" y="0"/>
          <a:chExt cx="0" cy="0"/>
        </a:xfrm>
      </p:grpSpPr>
      <p:sp>
        <p:nvSpPr>
          <p:cNvPr id="159" name="Google Shape;159;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0" name="Google Shape;160;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61" name="Google Shape;161;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162"/>
        <p:cNvGrpSpPr/>
        <p:nvPr/>
      </p:nvGrpSpPr>
      <p:grpSpPr>
        <a:xfrm>
          <a:off x="0" y="0"/>
          <a:ext cx="0" cy="0"/>
          <a:chOff x="0" y="0"/>
          <a:chExt cx="0" cy="0"/>
        </a:xfrm>
      </p:grpSpPr>
      <p:sp>
        <p:nvSpPr>
          <p:cNvPr id="163" name="Google Shape;163;p4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64" name="Google Shape;164;p4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5" name="Google Shape;165;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66"/>
        <p:cNvGrpSpPr/>
        <p:nvPr/>
      </p:nvGrpSpPr>
      <p:grpSpPr>
        <a:xfrm>
          <a:off x="0" y="0"/>
          <a:ext cx="0" cy="0"/>
          <a:chOff x="0" y="0"/>
          <a:chExt cx="0" cy="0"/>
        </a:xfrm>
      </p:grpSpPr>
      <p:sp>
        <p:nvSpPr>
          <p:cNvPr id="167" name="Google Shape;167;p4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8" name="Google Shape;168;p4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9" name="Google Shape;169;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170"/>
        <p:cNvGrpSpPr/>
        <p:nvPr/>
      </p:nvGrpSpPr>
      <p:grpSpPr>
        <a:xfrm>
          <a:off x="0" y="0"/>
          <a:ext cx="0" cy="0"/>
          <a:chOff x="0" y="0"/>
          <a:chExt cx="0" cy="0"/>
        </a:xfrm>
      </p:grpSpPr>
      <p:sp>
        <p:nvSpPr>
          <p:cNvPr id="171" name="Google Shape;171;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 name="Google Shape;172;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3" name="Google Shape;173;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174"/>
        <p:cNvGrpSpPr/>
        <p:nvPr/>
      </p:nvGrpSpPr>
      <p:grpSpPr>
        <a:xfrm>
          <a:off x="0" y="0"/>
          <a:ext cx="0" cy="0"/>
          <a:chOff x="0" y="0"/>
          <a:chExt cx="0" cy="0"/>
        </a:xfrm>
      </p:grpSpPr>
      <p:sp>
        <p:nvSpPr>
          <p:cNvPr id="175" name="Google Shape;175;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6" name="Google Shape;176;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7" name="Google Shape;177;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0"/>
        <p:cNvGrpSpPr/>
        <p:nvPr/>
      </p:nvGrpSpPr>
      <p:grpSpPr>
        <a:xfrm>
          <a:off x="0" y="0"/>
          <a:ext cx="0" cy="0"/>
          <a:chOff x="0" y="0"/>
          <a:chExt cx="0" cy="0"/>
        </a:xfrm>
      </p:grpSpPr>
      <p:sp>
        <p:nvSpPr>
          <p:cNvPr id="251" name="Google Shape;251;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2" name="Google Shape;252;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53" name="Google Shape;253;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Fondo blanco">
  <p:cSld name="Fondo blanco">
    <p:spTree>
      <p:nvGrpSpPr>
        <p:cNvPr id="1" name="Shape 229"/>
        <p:cNvGrpSpPr/>
        <p:nvPr/>
      </p:nvGrpSpPr>
      <p:grpSpPr>
        <a:xfrm>
          <a:off x="0" y="0"/>
          <a:ext cx="0" cy="0"/>
          <a:chOff x="0" y="0"/>
          <a:chExt cx="0" cy="0"/>
        </a:xfrm>
      </p:grpSpPr>
      <p:pic>
        <p:nvPicPr>
          <p:cNvPr id="230" name="Google Shape;230;p68"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3660068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7.xml"/><Relationship Id="rId7" Type="http://schemas.openxmlformats.org/officeDocument/2006/relationships/theme" Target="../theme/theme3.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4" r:id="rId34"/>
    <p:sldLayoutId id="2147483696" r:id="rId35"/>
    <p:sldLayoutId id="2147483697" r:id="rId36"/>
    <p:sldLayoutId id="2147483698" r:id="rId37"/>
    <p:sldLayoutId id="2147483701" r:id="rId38"/>
    <p:sldLayoutId id="2147483702" r:id="rId39"/>
    <p:sldLayoutId id="2147483704" r:id="rId40"/>
    <p:sldLayoutId id="2147483706" r:id="rId41"/>
    <p:sldLayoutId id="2147483708" r:id="rId42"/>
    <p:sldLayoutId id="2147483709"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21"/>
        <p:cNvGrpSpPr/>
        <p:nvPr/>
      </p:nvGrpSpPr>
      <p:grpSpPr>
        <a:xfrm>
          <a:off x="0" y="0"/>
          <a:ext cx="0" cy="0"/>
          <a:chOff x="0" y="0"/>
          <a:chExt cx="0" cy="0"/>
        </a:xfrm>
      </p:grpSpPr>
      <p:sp>
        <p:nvSpPr>
          <p:cNvPr id="222" name="Google Shape;222;p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23" name="Google Shape;223;p6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24" name="Google Shape;224;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13" r:id="rId1"/>
    <p:sldLayoutId id="2147483714" r:id="rId2"/>
    <p:sldLayoutId id="2147483715" r:id="rId3"/>
    <p:sldLayoutId id="2147483718" r:id="rId4"/>
    <p:sldLayoutId id="2147483721" r:id="rId5"/>
    <p:sldLayoutId id="214748380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01"/>
          <p:cNvSpPr txBox="1"/>
          <p:nvPr/>
        </p:nvSpPr>
        <p:spPr>
          <a:xfrm>
            <a:off x="1127531" y="1670671"/>
            <a:ext cx="6651422" cy="10987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6600" b="1" i="0" u="none" strike="noStrike" cap="none" dirty="0">
                <a:solidFill>
                  <a:srgbClr val="EAFF6A"/>
                </a:solidFill>
                <a:latin typeface="DM Sans"/>
                <a:ea typeface="DM Sans"/>
                <a:cs typeface="DM Sans"/>
                <a:sym typeface="DM Sans"/>
              </a:rPr>
              <a:t>Bienvenidos</a:t>
            </a:r>
            <a:endParaRPr sz="6600" b="1" i="0" u="none" strike="noStrike" cap="none" dirty="0">
              <a:solidFill>
                <a:srgbClr val="EAFF6A"/>
              </a:solidFill>
              <a:latin typeface="DM Sans"/>
              <a:ea typeface="DM Sans"/>
              <a:cs typeface="DM Sans"/>
              <a:sym typeface="DM Sans"/>
            </a:endParaRPr>
          </a:p>
        </p:txBody>
      </p:sp>
      <p:sp>
        <p:nvSpPr>
          <p:cNvPr id="2" name="Google Shape;570;p162">
            <a:extLst>
              <a:ext uri="{FF2B5EF4-FFF2-40B4-BE49-F238E27FC236}">
                <a16:creationId xmlns:a16="http://schemas.microsoft.com/office/drawing/2014/main" id="{4F2F41D2-DCF4-8E3D-EC29-24188014FF54}"/>
              </a:ext>
            </a:extLst>
          </p:cNvPr>
          <p:cNvSpPr txBox="1"/>
          <p:nvPr/>
        </p:nvSpPr>
        <p:spPr>
          <a:xfrm>
            <a:off x="1199807" y="2557770"/>
            <a:ext cx="6221400" cy="10156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04</a:t>
            </a:r>
          </a:p>
          <a:p>
            <a:pPr marL="0" marR="0" lvl="0" indent="0" algn="ctr" rtl="0">
              <a:lnSpc>
                <a:spcPct val="90000"/>
              </a:lnSpc>
              <a:spcBef>
                <a:spcPts val="0"/>
              </a:spcBef>
              <a:spcAft>
                <a:spcPts val="0"/>
              </a:spcAft>
              <a:buClr>
                <a:srgbClr val="000000"/>
              </a:buClr>
              <a:buSzPts val="4000"/>
              <a:buFont typeface="Arial"/>
              <a:buNone/>
            </a:pPr>
            <a:r>
              <a:rPr lang="es" sz="2800" b="1" i="1" dirty="0">
                <a:solidFill>
                  <a:schemeClr val="lt1"/>
                </a:solidFill>
                <a:latin typeface="DM Sans"/>
                <a:ea typeface="DM Sans"/>
                <a:cs typeface="DM Sans"/>
                <a:sym typeface="DM Sans"/>
              </a:rPr>
              <a:t>en unos minutos arrancamos…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157"/>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57"/>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 va a ser</a:t>
            </a:r>
            <a:endParaRPr sz="4000" b="1">
              <a:solidFill>
                <a:srgbClr val="DEFC52"/>
              </a:solidFill>
              <a:latin typeface="DM Sans"/>
              <a:ea typeface="DM Sans"/>
              <a:cs typeface="DM Sans"/>
              <a:sym typeface="DM Sans"/>
            </a:endParaRPr>
          </a:p>
        </p:txBody>
      </p:sp>
      <p:sp>
        <p:nvSpPr>
          <p:cNvPr id="494" name="Google Shape;494;p157"/>
          <p:cNvSpPr txBox="1"/>
          <p:nvPr/>
        </p:nvSpPr>
        <p:spPr>
          <a:xfrm>
            <a:off x="3655975" y="2541075"/>
            <a:ext cx="22275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grabada</a:t>
            </a:r>
            <a:endParaRPr sz="4000" b="1">
              <a:solidFill>
                <a:srgbClr val="EAFF6A"/>
              </a:solidFill>
              <a:latin typeface="DM Sans"/>
              <a:ea typeface="DM Sans"/>
              <a:cs typeface="DM Sans"/>
              <a:sym typeface="DM Sans"/>
            </a:endParaRPr>
          </a:p>
        </p:txBody>
      </p:sp>
      <p:sp>
        <p:nvSpPr>
          <p:cNvPr id="495" name="Google Shape;495;p157"/>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162"/>
          <p:cNvSpPr txBox="1"/>
          <p:nvPr/>
        </p:nvSpPr>
        <p:spPr>
          <a:xfrm>
            <a:off x="1199807" y="976473"/>
            <a:ext cx="6221400" cy="3037724"/>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04</a:t>
            </a:r>
          </a:p>
          <a:p>
            <a:pPr marL="0" marR="0" lvl="0" indent="0" algn="ctr" rtl="0">
              <a:lnSpc>
                <a:spcPct val="90000"/>
              </a:lnSpc>
              <a:spcBef>
                <a:spcPts val="0"/>
              </a:spcBef>
              <a:spcAft>
                <a:spcPts val="0"/>
              </a:spcAft>
              <a:buClr>
                <a:srgbClr val="000000"/>
              </a:buClr>
              <a:buSzPts val="4000"/>
              <a:buFont typeface="Arial"/>
              <a:buNone/>
            </a:pPr>
            <a:endParaRPr lang="es" sz="32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400" b="1" dirty="0">
                <a:solidFill>
                  <a:schemeClr val="lt1"/>
                </a:solidFill>
                <a:latin typeface="DM Sans"/>
                <a:ea typeface="DM Sans"/>
                <a:cs typeface="DM Sans"/>
                <a:sym typeface="DM Sans"/>
              </a:rPr>
              <a:t>Servidor de Pruebas</a:t>
            </a:r>
            <a:endParaRPr lang="es" sz="36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endParaRPr lang="es" sz="18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 </a:t>
            </a:r>
            <a:r>
              <a:rPr lang="es" sz="4000" b="1" dirty="0">
                <a:solidFill>
                  <a:schemeClr val="accent6"/>
                </a:solidFill>
                <a:latin typeface="DM Sans"/>
                <a:ea typeface="DM Sans"/>
                <a:cs typeface="DM Sans"/>
                <a:sym typeface="DM Sans"/>
              </a:rPr>
              <a:t>Mock, y carga de datos vista / server</a:t>
            </a:r>
            <a:endParaRPr sz="4000" b="1" i="0" u="none" strike="noStrike" cap="none" dirty="0">
              <a:solidFill>
                <a:srgbClr val="EAFF6A"/>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09"/>
          <p:cNvSpPr txBox="1"/>
          <p:nvPr/>
        </p:nvSpPr>
        <p:spPr>
          <a:xfrm>
            <a:off x="473350" y="37050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 qué se trata?</a:t>
            </a:r>
            <a:endParaRPr sz="4000" b="1" i="0" u="none" strike="noStrike" cap="none">
              <a:solidFill>
                <a:schemeClr val="dk1"/>
              </a:solidFill>
              <a:latin typeface="DM Sans"/>
              <a:ea typeface="DM Sans"/>
              <a:cs typeface="DM Sans"/>
              <a:sym typeface="DM Sans"/>
            </a:endParaRPr>
          </a:p>
        </p:txBody>
      </p:sp>
      <p:sp>
        <p:nvSpPr>
          <p:cNvPr id="486" name="Google Shape;486;p109"/>
          <p:cNvSpPr txBox="1"/>
          <p:nvPr/>
        </p:nvSpPr>
        <p:spPr>
          <a:xfrm>
            <a:off x="473350" y="1399411"/>
            <a:ext cx="3834600" cy="226212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La idea es desarrollar rápidamente un servidor que tenga un modelo de productos, con persistencia en Mongo Atlas. Además, una vista de handlebars, que muestre los productos. Los mismos deben ser dados de alta con un módulo de mocks. </a:t>
            </a:r>
          </a:p>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La vista de productos debe mostrar cada producto, junto con un botón que permita agregar una unidad de cada producto (1 unidad/ click a botón) a un carrito. </a:t>
            </a:r>
            <a:endParaRPr sz="1350" dirty="0">
              <a:latin typeface="DM Sans"/>
              <a:ea typeface="DM Sans"/>
              <a:cs typeface="DM Sans"/>
              <a:sym typeface="DM Sans"/>
            </a:endParaRPr>
          </a:p>
        </p:txBody>
      </p:sp>
      <p:sp>
        <p:nvSpPr>
          <p:cNvPr id="487" name="Google Shape;487;p109"/>
          <p:cNvSpPr txBox="1"/>
          <p:nvPr/>
        </p:nvSpPr>
        <p:spPr>
          <a:xfrm>
            <a:off x="4527575" y="1399411"/>
            <a:ext cx="3834600" cy="30931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El carrito vivirá en una persistencia en memoria, por razones de tiempo. Lo que se pretende mostrar es el trabajo con mocks, y una posible implementación del botón que agrega productos al carrito. </a:t>
            </a:r>
          </a:p>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Implementar modelo de capas, siempre que el tiempo lo permita.</a:t>
            </a:r>
          </a:p>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Para no tener que implementar un login, se simulará un usuario vía middleware de aplicación: se creará un usuario harcodeado en req.user, tal como si lo hubiera generado passport. El usuario contará con un id_carrito, que será el utilizado para la compra.</a:t>
            </a:r>
            <a:endParaRPr sz="1350" dirty="0">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20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205"/>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Google Shape;910;p206" title="Hashtag &quot;democratizando la educación&quot;"/>
          <p:cNvPicPr preferRelativeResize="0"/>
          <p:nvPr/>
        </p:nvPicPr>
        <p:blipFill rotWithShape="1">
          <a:blip r:embed="rId3">
            <a:alphaModFix/>
          </a:blip>
          <a:srcRect/>
          <a:stretch/>
        </p:blipFill>
        <p:spPr>
          <a:xfrm>
            <a:off x="1609675" y="2410500"/>
            <a:ext cx="5924650" cy="322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2933</TotalTime>
  <Words>324</Words>
  <Application>Microsoft Office PowerPoint</Application>
  <PresentationFormat>Presentación en pantalla (16:9)</PresentationFormat>
  <Paragraphs>25</Paragraphs>
  <Slides>7</Slides>
  <Notes>7</Notes>
  <HiddenSlides>0</HiddenSlides>
  <MMClips>0</MMClips>
  <ScaleCrop>false</ScaleCrop>
  <HeadingPairs>
    <vt:vector size="6" baseType="variant">
      <vt:variant>
        <vt:lpstr>Fuentes usadas</vt:lpstr>
      </vt:variant>
      <vt:variant>
        <vt:i4>4</vt:i4>
      </vt:variant>
      <vt:variant>
        <vt:lpstr>Tema</vt:lpstr>
      </vt:variant>
      <vt:variant>
        <vt:i4>3</vt:i4>
      </vt:variant>
      <vt:variant>
        <vt:lpstr>Títulos de diapositiva</vt:lpstr>
      </vt:variant>
      <vt:variant>
        <vt:i4>7</vt:i4>
      </vt:variant>
    </vt:vector>
  </HeadingPairs>
  <TitlesOfParts>
    <vt:vector size="14" baseType="lpstr">
      <vt:lpstr>DM Sans</vt:lpstr>
      <vt:lpstr>Arial</vt:lpstr>
      <vt:lpstr>Helvetica Neue Light</vt:lpstr>
      <vt:lpstr>Anton</vt:lpstr>
      <vt:lpstr>Simple Light</vt:lpstr>
      <vt:lpstr>Coderhouse</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Diego R. Polverelli</dc:creator>
  <cp:lastModifiedBy>Diego R. Polverelli</cp:lastModifiedBy>
  <cp:revision>34</cp:revision>
  <dcterms:modified xsi:type="dcterms:W3CDTF">2024-02-10T00:13:48Z</dcterms:modified>
</cp:coreProperties>
</file>